
<file path=[Content_Types].xml><?xml version="1.0" encoding="utf-8"?>
<Types xmlns="http://schemas.openxmlformats.org/package/2006/content-types">
  <Default Extension="jpg" ContentType="image/jpg"/>
  <Default Extension="png" ContentType="image/png"/>
  <Default Extension="rels" ContentType="application/vnd.openxmlformats-package.relationships+xml"/>
  <Default Extension="xml" ContentType="application/xml"/>
  <Override PartName="/docProps/custom.xml" ContentType="application/vnd.openxmlformats-officedocument.custom-properties+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entation.xml" ContentType="application/vnd.openxmlformats-officedocument.presentationml.presentation.main+xml"/>
  <Override PartName="/ppt/theme/theme1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  <p:sldId id="257" r:id="rId7"/>
    <p:sldId id="258" r:id="rId8"/>
    <p:sldId id="259" r:id="rId9"/>
  </p:sldIdLst>
  <p:sldSz cx="10058400" cy="7772400"/>
  <p:notesSz cx="10058400" cy="7772400"/>
  <p:defaultTextStyle>
    <a:defPPr>
      <a:defRPr kern="0"/>
    </a:def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3" Type="http://schemas.openxmlformats.org/officeDocument/2006/relationships/viewProps" Target="viewProps.xml"/><Relationship Id="rId7" Type="http://schemas.openxmlformats.org/officeDocument/2006/relationships/slide" Target="slides/slide2.xml"/><Relationship Id="rId12" Type="http://schemas.openxmlformats.org/officeDocument/2006/relationships/customXml" Target="../customXml/item3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customXml" Target="../customXml/item2.xml"/><Relationship Id="rId5" Type="http://schemas.openxmlformats.org/officeDocument/2006/relationships/tableStyles" Target="tableStyles.xml"/><Relationship Id="rId10" Type="http://schemas.openxmlformats.org/officeDocument/2006/relationships/customXml" Target="../customXml/item1.xml"/><Relationship Id="rId4" Type="http://schemas.openxmlformats.org/officeDocument/2006/relationships/presProps" Target="presProps.xml"/><Relationship Id="rId9" Type="http://schemas.openxmlformats.org/officeDocument/2006/relationships/slide" Target="slides/slide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754380" y="2409444"/>
            <a:ext cx="8549640" cy="163220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508760" y="4352544"/>
            <a:ext cx="7040880" cy="19431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900" b="0" i="0">
                <a:solidFill>
                  <a:schemeClr val="tx1"/>
                </a:solidFill>
                <a:latin typeface="Artifakt Element"/>
                <a:cs typeface="Artifakt Element"/>
              </a:defRPr>
            </a:lvl1pPr>
          </a:lstStyle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0"/>
              <a:t> </a:t>
            </a:r>
            <a:r>
              <a:rPr dirty="0"/>
              <a:t>guide:</a:t>
            </a:r>
            <a:r>
              <a:rPr dirty="0" spc="-5"/>
              <a:t> </a:t>
            </a:r>
            <a:r>
              <a:rPr dirty="0"/>
              <a:t>Post</a:t>
            </a:r>
            <a:r>
              <a:rPr dirty="0" spc="-10"/>
              <a:t> </a:t>
            </a:r>
            <a:r>
              <a:rPr dirty="0"/>
              <a:t>process</a:t>
            </a:r>
            <a:r>
              <a:rPr dirty="0" spc="-5"/>
              <a:t> </a:t>
            </a:r>
            <a:r>
              <a:rPr dirty="0" spc="-10"/>
              <a:t>toolpaths</a:t>
            </a:r>
            <a:r>
              <a:rPr dirty="0"/>
              <a:t> Page</a:t>
            </a:r>
            <a:r>
              <a:rPr dirty="0" spc="229"/>
              <a:t> </a:t>
            </a:r>
            <a:fld id="{81D60167-4931-47E6-BA6A-407CBD079E47}" type="slidenum">
              <a:rPr dirty="0" spc="-50"/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900" b="0" i="0">
                <a:solidFill>
                  <a:schemeClr val="tx1"/>
                </a:solidFill>
                <a:latin typeface="Artifakt Element"/>
                <a:cs typeface="Artifakt Element"/>
              </a:defRPr>
            </a:lvl1pPr>
          </a:lstStyle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0"/>
              <a:t> </a:t>
            </a:r>
            <a:r>
              <a:rPr dirty="0"/>
              <a:t>guide:</a:t>
            </a:r>
            <a:r>
              <a:rPr dirty="0" spc="-5"/>
              <a:t> </a:t>
            </a:r>
            <a:r>
              <a:rPr dirty="0"/>
              <a:t>Post</a:t>
            </a:r>
            <a:r>
              <a:rPr dirty="0" spc="-10"/>
              <a:t> </a:t>
            </a:r>
            <a:r>
              <a:rPr dirty="0"/>
              <a:t>process</a:t>
            </a:r>
            <a:r>
              <a:rPr dirty="0" spc="-5"/>
              <a:t> </a:t>
            </a:r>
            <a:r>
              <a:rPr dirty="0" spc="-10"/>
              <a:t>toolpaths</a:t>
            </a:r>
            <a:r>
              <a:rPr dirty="0"/>
              <a:t> Page</a:t>
            </a:r>
            <a:r>
              <a:rPr dirty="0" spc="229"/>
              <a:t> </a:t>
            </a:r>
            <a:fld id="{81D60167-4931-47E6-BA6A-407CBD079E47}" type="slidenum">
              <a:rPr dirty="0" spc="-50"/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502920" y="1787652"/>
            <a:ext cx="4375404" cy="512978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5180076" y="1787652"/>
            <a:ext cx="4375404" cy="512978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900" b="0" i="0">
                <a:solidFill>
                  <a:schemeClr val="tx1"/>
                </a:solidFill>
                <a:latin typeface="Artifakt Element"/>
                <a:cs typeface="Artifakt Element"/>
              </a:defRPr>
            </a:lvl1pPr>
          </a:lstStyle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0"/>
              <a:t> </a:t>
            </a:r>
            <a:r>
              <a:rPr dirty="0"/>
              <a:t>guide:</a:t>
            </a:r>
            <a:r>
              <a:rPr dirty="0" spc="-5"/>
              <a:t> </a:t>
            </a:r>
            <a:r>
              <a:rPr dirty="0"/>
              <a:t>Post</a:t>
            </a:r>
            <a:r>
              <a:rPr dirty="0" spc="-10"/>
              <a:t> </a:t>
            </a:r>
            <a:r>
              <a:rPr dirty="0"/>
              <a:t>process</a:t>
            </a:r>
            <a:r>
              <a:rPr dirty="0" spc="-5"/>
              <a:t> </a:t>
            </a:r>
            <a:r>
              <a:rPr dirty="0" spc="-10"/>
              <a:t>toolpaths</a:t>
            </a:r>
            <a:r>
              <a:rPr dirty="0"/>
              <a:t> Page</a:t>
            </a:r>
            <a:r>
              <a:rPr dirty="0" spc="229"/>
              <a:t> </a:t>
            </a:r>
            <a:fld id="{81D60167-4931-47E6-BA6A-407CBD079E47}" type="slidenum">
              <a:rPr dirty="0" spc="-50"/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900" b="0" i="0">
                <a:solidFill>
                  <a:schemeClr val="tx1"/>
                </a:solidFill>
                <a:latin typeface="Artifakt Element"/>
                <a:cs typeface="Artifakt Element"/>
              </a:defRPr>
            </a:lvl1pPr>
          </a:lstStyle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0"/>
              <a:t> </a:t>
            </a:r>
            <a:r>
              <a:rPr dirty="0"/>
              <a:t>guide:</a:t>
            </a:r>
            <a:r>
              <a:rPr dirty="0" spc="-5"/>
              <a:t> </a:t>
            </a:r>
            <a:r>
              <a:rPr dirty="0"/>
              <a:t>Post</a:t>
            </a:r>
            <a:r>
              <a:rPr dirty="0" spc="-10"/>
              <a:t> </a:t>
            </a:r>
            <a:r>
              <a:rPr dirty="0"/>
              <a:t>process</a:t>
            </a:r>
            <a:r>
              <a:rPr dirty="0" spc="-5"/>
              <a:t> </a:t>
            </a:r>
            <a:r>
              <a:rPr dirty="0" spc="-10"/>
              <a:t>toolpaths</a:t>
            </a:r>
            <a:r>
              <a:rPr dirty="0"/>
              <a:t> Page</a:t>
            </a:r>
            <a:r>
              <a:rPr dirty="0" spc="229"/>
              <a:t> </a:t>
            </a:r>
            <a:fld id="{81D60167-4931-47E6-BA6A-407CBD079E47}" type="slidenum">
              <a:rPr dirty="0" spc="-50"/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900" b="0" i="0">
                <a:solidFill>
                  <a:schemeClr val="tx1"/>
                </a:solidFill>
                <a:latin typeface="Artifakt Element"/>
                <a:cs typeface="Artifakt Element"/>
              </a:defRPr>
            </a:lvl1pPr>
          </a:lstStyle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0"/>
              <a:t> </a:t>
            </a:r>
            <a:r>
              <a:rPr dirty="0"/>
              <a:t>guide:</a:t>
            </a:r>
            <a:r>
              <a:rPr dirty="0" spc="-5"/>
              <a:t> </a:t>
            </a:r>
            <a:r>
              <a:rPr dirty="0"/>
              <a:t>Post</a:t>
            </a:r>
            <a:r>
              <a:rPr dirty="0" spc="-10"/>
              <a:t> </a:t>
            </a:r>
            <a:r>
              <a:rPr dirty="0"/>
              <a:t>process</a:t>
            </a:r>
            <a:r>
              <a:rPr dirty="0" spc="-5"/>
              <a:t> </a:t>
            </a:r>
            <a:r>
              <a:rPr dirty="0" spc="-10"/>
              <a:t>toolpaths</a:t>
            </a:r>
            <a:r>
              <a:rPr dirty="0"/>
              <a:t> Page</a:t>
            </a:r>
            <a:r>
              <a:rPr dirty="0" spc="229"/>
              <a:t> </a:t>
            </a:r>
            <a:fld id="{81D60167-4931-47E6-BA6A-407CBD079E47}" type="slidenum">
              <a:rPr dirty="0" spc="-50"/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Relationship Id="rId7" Type="http://schemas.openxmlformats.org/officeDocument/2006/relationships/image" Target="../media/image1.png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983151" y="525976"/>
            <a:ext cx="1691296" cy="174232"/>
          </a:xfrm>
          <a:prstGeom prst="rect">
            <a:avLst/>
          </a:prstGeom>
        </p:spPr>
      </p:pic>
      <p:sp>
        <p:nvSpPr>
          <p:cNvPr id="17" name="bg object 17"/>
          <p:cNvSpPr/>
          <p:nvPr/>
        </p:nvSpPr>
        <p:spPr>
          <a:xfrm>
            <a:off x="914400" y="846455"/>
            <a:ext cx="5928360" cy="0"/>
          </a:xfrm>
          <a:custGeom>
            <a:avLst/>
            <a:gdLst/>
            <a:ahLst/>
            <a:cxnLst/>
            <a:rect l="l" t="t" r="r" b="b"/>
            <a:pathLst>
              <a:path w="5928359" h="0">
                <a:moveTo>
                  <a:pt x="0" y="0"/>
                </a:moveTo>
                <a:lnTo>
                  <a:pt x="5928359" y="0"/>
                </a:lnTo>
              </a:path>
            </a:pathLst>
          </a:custGeom>
          <a:ln w="25400">
            <a:solidFill>
              <a:srgbClr val="A6A6A6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502920" y="310896"/>
            <a:ext cx="9052560" cy="124358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502920" y="1787652"/>
            <a:ext cx="9052560" cy="512978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3419856" y="7228332"/>
            <a:ext cx="3218688" cy="3886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502920" y="7228332"/>
            <a:ext cx="2313432" cy="3886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6372225" y="6984060"/>
            <a:ext cx="2825115" cy="1854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900" b="0" i="0">
                <a:solidFill>
                  <a:schemeClr val="tx1"/>
                </a:solidFill>
                <a:latin typeface="Artifakt Element"/>
                <a:cs typeface="Artifakt Element"/>
              </a:defRPr>
            </a:lvl1pPr>
          </a:lstStyle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0"/>
              <a:t> </a:t>
            </a:r>
            <a:r>
              <a:rPr dirty="0"/>
              <a:t>guide:</a:t>
            </a:r>
            <a:r>
              <a:rPr dirty="0" spc="-5"/>
              <a:t> </a:t>
            </a:r>
            <a:r>
              <a:rPr dirty="0"/>
              <a:t>Post</a:t>
            </a:r>
            <a:r>
              <a:rPr dirty="0" spc="-10"/>
              <a:t> </a:t>
            </a:r>
            <a:r>
              <a:rPr dirty="0"/>
              <a:t>process</a:t>
            </a:r>
            <a:r>
              <a:rPr dirty="0" spc="-5"/>
              <a:t> </a:t>
            </a:r>
            <a:r>
              <a:rPr dirty="0" spc="-10"/>
              <a:t>toolpaths</a:t>
            </a:r>
            <a:r>
              <a:rPr dirty="0"/>
              <a:t> Page</a:t>
            </a:r>
            <a:r>
              <a:rPr dirty="0" spc="229"/>
              <a:t> </a:t>
            </a:r>
            <a:fld id="{81D60167-4931-47E6-BA6A-407CBD079E47}" type="slidenum">
              <a:rPr dirty="0" spc="-50"/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.jpg"/></Relationships>
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.jpg"/><Relationship Id="rId3" Type="http://schemas.openxmlformats.org/officeDocument/2006/relationships/image" Target="../media/image4.jpg"/></Relationships>
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5.jpg"/><Relationship Id="rId3" Type="http://schemas.openxmlformats.org/officeDocument/2006/relationships/image" Target="../media/image6.jpg"/></Relationships>
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.jpg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901700" y="1103121"/>
            <a:ext cx="5869940" cy="191960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spc="-10" b="1">
                <a:latin typeface="Artifakt Element"/>
                <a:cs typeface="Artifakt Element"/>
              </a:rPr>
              <a:t>Step-by-</a:t>
            </a:r>
            <a:r>
              <a:rPr dirty="0" sz="1200" b="1">
                <a:latin typeface="Artifakt Element"/>
                <a:cs typeface="Artifakt Element"/>
              </a:rPr>
              <a:t>step</a:t>
            </a:r>
            <a:r>
              <a:rPr dirty="0" sz="1200" spc="45" b="1">
                <a:latin typeface="Artifakt Element"/>
                <a:cs typeface="Artifakt Element"/>
              </a:rPr>
              <a:t> </a:t>
            </a:r>
            <a:r>
              <a:rPr dirty="0" sz="1200" spc="-20" b="1">
                <a:latin typeface="Artifakt Element"/>
                <a:cs typeface="Artifakt Element"/>
              </a:rPr>
              <a:t>guide</a:t>
            </a:r>
            <a:endParaRPr sz="1200">
              <a:latin typeface="Artifakt Element"/>
              <a:cs typeface="Artifakt Element"/>
            </a:endParaRPr>
          </a:p>
          <a:p>
            <a:pPr marL="12700">
              <a:lnSpc>
                <a:spcPct val="100000"/>
              </a:lnSpc>
              <a:spcBef>
                <a:spcPts val="1460"/>
              </a:spcBef>
            </a:pPr>
            <a:r>
              <a:rPr dirty="0" sz="1600" b="1">
                <a:latin typeface="Artifakt Element"/>
                <a:cs typeface="Artifakt Element"/>
              </a:rPr>
              <a:t>Post</a:t>
            </a:r>
            <a:r>
              <a:rPr dirty="0" sz="1600" spc="-45" b="1">
                <a:latin typeface="Artifakt Element"/>
                <a:cs typeface="Artifakt Element"/>
              </a:rPr>
              <a:t> </a:t>
            </a:r>
            <a:r>
              <a:rPr dirty="0" sz="1600" b="1">
                <a:latin typeface="Artifakt Element"/>
                <a:cs typeface="Artifakt Element"/>
              </a:rPr>
              <a:t>process</a:t>
            </a:r>
            <a:r>
              <a:rPr dirty="0" sz="1600" spc="-45" b="1">
                <a:latin typeface="Artifakt Element"/>
                <a:cs typeface="Artifakt Element"/>
              </a:rPr>
              <a:t> </a:t>
            </a:r>
            <a:r>
              <a:rPr dirty="0" sz="1600" spc="-10" b="1">
                <a:latin typeface="Artifakt Element"/>
                <a:cs typeface="Artifakt Element"/>
              </a:rPr>
              <a:t>toolpaths</a:t>
            </a:r>
            <a:endParaRPr sz="1600">
              <a:latin typeface="Artifakt Element"/>
              <a:cs typeface="Artifakt Element"/>
            </a:endParaRPr>
          </a:p>
          <a:p>
            <a:pPr marL="12700">
              <a:lnSpc>
                <a:spcPct val="100000"/>
              </a:lnSpc>
              <a:spcBef>
                <a:spcPts val="1485"/>
              </a:spcBef>
            </a:pPr>
            <a:r>
              <a:rPr dirty="0" sz="1100">
                <a:latin typeface="Artifakt Element"/>
                <a:cs typeface="Artifakt Element"/>
              </a:rPr>
              <a:t>Convert an NC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program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</a:t>
            </a:r>
            <a:r>
              <a:rPr dirty="0" sz="1100" spc="-10">
                <a:latin typeface="Artifakt Element"/>
                <a:cs typeface="Artifakt Element"/>
              </a:rPr>
              <a:t> machine-</a:t>
            </a:r>
            <a:r>
              <a:rPr dirty="0" sz="1100">
                <a:latin typeface="Artifakt Element"/>
                <a:cs typeface="Artifakt Element"/>
              </a:rPr>
              <a:t>readable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 spc="-20">
                <a:latin typeface="Artifakt Element"/>
                <a:cs typeface="Artifakt Element"/>
              </a:rPr>
              <a:t>G-</a:t>
            </a:r>
            <a:r>
              <a:rPr dirty="0" sz="1100">
                <a:latin typeface="Artifakt Element"/>
                <a:cs typeface="Artifakt Element"/>
              </a:rPr>
              <a:t>Code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so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that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machine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can cut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parts.</a:t>
            </a:r>
            <a:endParaRPr sz="1100">
              <a:latin typeface="Artifakt Element"/>
              <a:cs typeface="Artifakt Element"/>
            </a:endParaRPr>
          </a:p>
          <a:p>
            <a:pPr marL="12700">
              <a:lnSpc>
                <a:spcPct val="100000"/>
              </a:lnSpc>
              <a:spcBef>
                <a:spcPts val="1435"/>
              </a:spcBef>
            </a:pPr>
            <a:r>
              <a:rPr dirty="0" sz="1200" b="1">
                <a:latin typeface="Artifakt Element"/>
                <a:cs typeface="Artifakt Element"/>
              </a:rPr>
              <a:t>Learning</a:t>
            </a:r>
            <a:r>
              <a:rPr dirty="0" sz="1200" spc="-20" b="1">
                <a:latin typeface="Artifakt Element"/>
                <a:cs typeface="Artifakt Element"/>
              </a:rPr>
              <a:t> </a:t>
            </a:r>
            <a:r>
              <a:rPr dirty="0" sz="1200" spc="-10" b="1">
                <a:latin typeface="Artifakt Element"/>
                <a:cs typeface="Artifakt Element"/>
              </a:rPr>
              <a:t>objectives:</a:t>
            </a:r>
            <a:endParaRPr sz="1200">
              <a:latin typeface="Artifakt Element"/>
              <a:cs typeface="Artifakt Element"/>
            </a:endParaRPr>
          </a:p>
          <a:p>
            <a:pPr marL="469900" indent="-228600">
              <a:lnSpc>
                <a:spcPct val="100000"/>
              </a:lnSpc>
              <a:spcBef>
                <a:spcPts val="1435"/>
              </a:spcBef>
              <a:buFont typeface="Symbol"/>
              <a:buChar char=""/>
              <a:tabLst>
                <a:tab pos="469900" algn="l"/>
              </a:tabLst>
            </a:pPr>
            <a:r>
              <a:rPr dirty="0" sz="1100">
                <a:latin typeface="Artifakt Element"/>
                <a:cs typeface="Artifakt Element"/>
              </a:rPr>
              <a:t>Post</a:t>
            </a:r>
            <a:r>
              <a:rPr dirty="0" sz="1100" spc="-4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process</a:t>
            </a:r>
            <a:r>
              <a:rPr dirty="0" sz="1100" spc="-35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toolpaths.</a:t>
            </a:r>
            <a:endParaRPr sz="1100">
              <a:latin typeface="Artifakt Element"/>
              <a:cs typeface="Artifakt Element"/>
            </a:endParaRPr>
          </a:p>
          <a:p>
            <a:pPr marL="469900" indent="-228600">
              <a:lnSpc>
                <a:spcPct val="100000"/>
              </a:lnSpc>
              <a:spcBef>
                <a:spcPts val="335"/>
              </a:spcBef>
              <a:buFont typeface="Symbol"/>
              <a:buChar char=""/>
              <a:tabLst>
                <a:tab pos="469900" algn="l"/>
              </a:tabLst>
            </a:pPr>
            <a:r>
              <a:rPr dirty="0" sz="1100">
                <a:latin typeface="Artifakt Element"/>
                <a:cs typeface="Artifakt Element"/>
              </a:rPr>
              <a:t>Review</a:t>
            </a:r>
            <a:r>
              <a:rPr dirty="0" sz="1100" spc="-30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G-</a:t>
            </a:r>
            <a:r>
              <a:rPr dirty="0" sz="1100" spc="-20">
                <a:latin typeface="Artifakt Element"/>
                <a:cs typeface="Artifakt Element"/>
              </a:rPr>
              <a:t>Code.</a:t>
            </a:r>
            <a:endParaRPr sz="1100">
              <a:latin typeface="Artifakt Element"/>
              <a:cs typeface="Artifakt Element"/>
            </a:endParaRPr>
          </a:p>
        </p:txBody>
      </p:sp>
      <p:sp>
        <p:nvSpPr>
          <p:cNvPr id="3" name="object 3" descr=""/>
          <p:cNvSpPr/>
          <p:nvPr/>
        </p:nvSpPr>
        <p:spPr>
          <a:xfrm>
            <a:off x="896111" y="5792089"/>
            <a:ext cx="8267700" cy="18415"/>
          </a:xfrm>
          <a:custGeom>
            <a:avLst/>
            <a:gdLst/>
            <a:ahLst/>
            <a:cxnLst/>
            <a:rect l="l" t="t" r="r" b="b"/>
            <a:pathLst>
              <a:path w="8267700" h="18414">
                <a:moveTo>
                  <a:pt x="8267446" y="0"/>
                </a:moveTo>
                <a:lnTo>
                  <a:pt x="0" y="0"/>
                </a:lnTo>
                <a:lnTo>
                  <a:pt x="0" y="18287"/>
                </a:lnTo>
                <a:lnTo>
                  <a:pt x="8267446" y="18287"/>
                </a:lnTo>
                <a:lnTo>
                  <a:pt x="8267446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4" name="object 4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349500" y="3147567"/>
            <a:ext cx="2837306" cy="1542415"/>
          </a:xfrm>
          <a:prstGeom prst="rect">
            <a:avLst/>
          </a:prstGeom>
        </p:spPr>
      </p:pic>
      <p:sp>
        <p:nvSpPr>
          <p:cNvPr id="5" name="object 5" descr=""/>
          <p:cNvSpPr txBox="1"/>
          <p:nvPr/>
        </p:nvSpPr>
        <p:spPr>
          <a:xfrm>
            <a:off x="3143757" y="5264277"/>
            <a:ext cx="1290320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i="1">
                <a:latin typeface="Artifakt Element"/>
                <a:cs typeface="Artifakt Element"/>
              </a:rPr>
              <a:t>The</a:t>
            </a:r>
            <a:r>
              <a:rPr dirty="0" sz="900" spc="-3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completed</a:t>
            </a:r>
            <a:r>
              <a:rPr dirty="0" sz="900" spc="-30" i="1">
                <a:latin typeface="Artifakt Element"/>
                <a:cs typeface="Artifakt Element"/>
              </a:rPr>
              <a:t> </a:t>
            </a:r>
            <a:r>
              <a:rPr dirty="0" sz="900" spc="-10" i="1">
                <a:latin typeface="Artifakt Element"/>
                <a:cs typeface="Artifakt Element"/>
              </a:rPr>
              <a:t>exercise</a:t>
            </a:r>
            <a:endParaRPr sz="900">
              <a:latin typeface="Artifakt Element"/>
              <a:cs typeface="Artifakt Element"/>
            </a:endParaRPr>
          </a:p>
        </p:txBody>
      </p:sp>
      <p:sp>
        <p:nvSpPr>
          <p:cNvPr id="6" name="object 6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0"/>
              <a:t> </a:t>
            </a:r>
            <a:r>
              <a:rPr dirty="0"/>
              <a:t>guide:</a:t>
            </a:r>
            <a:r>
              <a:rPr dirty="0" spc="-5"/>
              <a:t> </a:t>
            </a:r>
            <a:r>
              <a:rPr dirty="0"/>
              <a:t>Post</a:t>
            </a:r>
            <a:r>
              <a:rPr dirty="0" spc="-10"/>
              <a:t> </a:t>
            </a:r>
            <a:r>
              <a:rPr dirty="0"/>
              <a:t>process</a:t>
            </a:r>
            <a:r>
              <a:rPr dirty="0" spc="-5"/>
              <a:t> </a:t>
            </a:r>
            <a:r>
              <a:rPr dirty="0" spc="-10"/>
              <a:t>toolpaths</a:t>
            </a:r>
            <a:r>
              <a:rPr dirty="0"/>
              <a:t> Page</a:t>
            </a:r>
            <a:r>
              <a:rPr dirty="0" spc="229"/>
              <a:t> </a:t>
            </a:r>
            <a:fld id="{81D60167-4931-47E6-BA6A-407CBD079E47}" type="slidenum">
              <a:rPr dirty="0" spc="-50"/>
              <a:t>3</a:t>
            </a:fld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2055622" y="1090015"/>
            <a:ext cx="2889885" cy="65786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241300" marR="5080" indent="-228600">
              <a:lnSpc>
                <a:spcPct val="125899"/>
              </a:lnSpc>
              <a:spcBef>
                <a:spcPts val="90"/>
              </a:spcBef>
            </a:pPr>
            <a:r>
              <a:rPr dirty="0" sz="1100" b="1">
                <a:latin typeface="Artifakt Element"/>
                <a:cs typeface="Artifakt Element"/>
              </a:rPr>
              <a:t>1.</a:t>
            </a:r>
            <a:r>
              <a:rPr dirty="0" sz="1100" spc="190" b="1">
                <a:latin typeface="Artifakt Element"/>
                <a:cs typeface="Artifakt Element"/>
              </a:rPr>
              <a:t>  </a:t>
            </a:r>
            <a:r>
              <a:rPr dirty="0" sz="1100">
                <a:latin typeface="Artifakt Element"/>
                <a:cs typeface="Artifakt Element"/>
              </a:rPr>
              <a:t>Continue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with the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file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from the</a:t>
            </a:r>
            <a:r>
              <a:rPr dirty="0" sz="1100" spc="-10">
                <a:latin typeface="Artifakt Element"/>
                <a:cs typeface="Artifakt Element"/>
              </a:rPr>
              <a:t> previous </a:t>
            </a:r>
            <a:r>
              <a:rPr dirty="0" sz="1100">
                <a:latin typeface="Artifakt Element"/>
                <a:cs typeface="Artifakt Element"/>
              </a:rPr>
              <a:t>video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or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open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supplied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i="1">
                <a:latin typeface="Artifakt Element"/>
                <a:cs typeface="Artifakt Element"/>
              </a:rPr>
              <a:t>Cell</a:t>
            </a:r>
            <a:r>
              <a:rPr dirty="0" sz="1100" spc="-20" i="1">
                <a:latin typeface="Artifakt Element"/>
                <a:cs typeface="Artifakt Element"/>
              </a:rPr>
              <a:t> Phone</a:t>
            </a:r>
            <a:r>
              <a:rPr dirty="0" sz="1100" spc="-20" i="1">
                <a:latin typeface="Artifakt Element"/>
                <a:cs typeface="Artifakt Element"/>
              </a:rPr>
              <a:t> </a:t>
            </a:r>
            <a:r>
              <a:rPr dirty="0" sz="1100" i="1">
                <a:latin typeface="Artifakt Element"/>
                <a:cs typeface="Artifakt Element"/>
              </a:rPr>
              <a:t>INCH</a:t>
            </a:r>
            <a:r>
              <a:rPr dirty="0" sz="1100" spc="-20" i="1">
                <a:latin typeface="Artifakt Element"/>
                <a:cs typeface="Artifakt Element"/>
              </a:rPr>
              <a:t> </a:t>
            </a:r>
            <a:r>
              <a:rPr dirty="0" sz="1100" i="1">
                <a:latin typeface="Artifakt Element"/>
                <a:cs typeface="Artifakt Element"/>
              </a:rPr>
              <a:t>–</a:t>
            </a:r>
            <a:r>
              <a:rPr dirty="0" sz="1100" spc="-25" i="1">
                <a:latin typeface="Artifakt Element"/>
                <a:cs typeface="Artifakt Element"/>
              </a:rPr>
              <a:t> </a:t>
            </a:r>
            <a:r>
              <a:rPr dirty="0" sz="1100" i="1">
                <a:latin typeface="Artifakt Element"/>
                <a:cs typeface="Artifakt Element"/>
              </a:rPr>
              <a:t>Simulate.f3z</a:t>
            </a:r>
            <a:r>
              <a:rPr dirty="0" sz="1100" spc="-15" i="1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file.</a:t>
            </a:r>
            <a:endParaRPr sz="1100">
              <a:latin typeface="Artifakt Element"/>
              <a:cs typeface="Artifakt Element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6801993" y="2490342"/>
            <a:ext cx="1201420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i="1">
                <a:latin typeface="Artifakt Element"/>
                <a:cs typeface="Artifakt Element"/>
              </a:rPr>
              <a:t>Figure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1.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Open</a:t>
            </a:r>
            <a:r>
              <a:rPr dirty="0" sz="900" spc="-2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the</a:t>
            </a:r>
            <a:r>
              <a:rPr dirty="0" sz="900" spc="-20" i="1">
                <a:latin typeface="Artifakt Element"/>
                <a:cs typeface="Artifakt Element"/>
              </a:rPr>
              <a:t> file</a:t>
            </a:r>
            <a:endParaRPr sz="900">
              <a:latin typeface="Artifakt Element"/>
              <a:cs typeface="Artifakt Element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2055622" y="3108172"/>
            <a:ext cx="3001645" cy="171323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241300" marR="5080" indent="-228600">
              <a:lnSpc>
                <a:spcPct val="125899"/>
              </a:lnSpc>
              <a:spcBef>
                <a:spcPts val="90"/>
              </a:spcBef>
            </a:pPr>
            <a:r>
              <a:rPr dirty="0" sz="1100" b="1">
                <a:latin typeface="Artifakt Element"/>
                <a:cs typeface="Artifakt Element"/>
              </a:rPr>
              <a:t>2.</a:t>
            </a:r>
            <a:r>
              <a:rPr dirty="0" sz="1100" spc="145" b="1">
                <a:latin typeface="Artifakt Element"/>
                <a:cs typeface="Artifakt Element"/>
              </a:rPr>
              <a:t>  </a:t>
            </a:r>
            <a:r>
              <a:rPr dirty="0" sz="1100">
                <a:latin typeface="Artifakt Element"/>
                <a:cs typeface="Artifakt Element"/>
              </a:rPr>
              <a:t>You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can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convert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your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NC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programs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to </a:t>
            </a:r>
            <a:r>
              <a:rPr dirty="0" sz="1100" spc="-10">
                <a:latin typeface="Artifakt Element"/>
                <a:cs typeface="Artifakt Element"/>
              </a:rPr>
              <a:t>machine-</a:t>
            </a:r>
            <a:r>
              <a:rPr dirty="0" sz="1100">
                <a:latin typeface="Artifakt Element"/>
                <a:cs typeface="Artifakt Element"/>
              </a:rPr>
              <a:t>readable </a:t>
            </a:r>
            <a:r>
              <a:rPr dirty="0" sz="1100" spc="-10">
                <a:latin typeface="Artifakt Element"/>
                <a:cs typeface="Artifakt Element"/>
              </a:rPr>
              <a:t>G-</a:t>
            </a:r>
            <a:r>
              <a:rPr dirty="0" sz="1100">
                <a:latin typeface="Artifakt Element"/>
                <a:cs typeface="Artifakt Element"/>
              </a:rPr>
              <a:t>Code</a:t>
            </a:r>
            <a:r>
              <a:rPr dirty="0" sz="1100" spc="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by</a:t>
            </a:r>
            <a:r>
              <a:rPr dirty="0" sz="1100" spc="10">
                <a:latin typeface="Artifakt Element"/>
                <a:cs typeface="Artifakt Element"/>
              </a:rPr>
              <a:t> </a:t>
            </a:r>
            <a:r>
              <a:rPr dirty="0" sz="1100" spc="-20">
                <a:latin typeface="Artifakt Element"/>
                <a:cs typeface="Artifakt Element"/>
              </a:rPr>
              <a:t>post </a:t>
            </a:r>
            <a:r>
              <a:rPr dirty="0" sz="1100">
                <a:latin typeface="Artifakt Element"/>
                <a:cs typeface="Artifakt Element"/>
              </a:rPr>
              <a:t>processing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them.</a:t>
            </a:r>
            <a:r>
              <a:rPr dirty="0" sz="1100" spc="-10">
                <a:latin typeface="Artifakt Element"/>
                <a:cs typeface="Artifakt Element"/>
              </a:rPr>
              <a:t> Right-</a:t>
            </a:r>
            <a:r>
              <a:rPr dirty="0" sz="1100">
                <a:latin typeface="Artifakt Element"/>
                <a:cs typeface="Artifakt Element"/>
              </a:rPr>
              <a:t>click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Setup </a:t>
            </a:r>
            <a:r>
              <a:rPr dirty="0" sz="1100">
                <a:latin typeface="Artifakt Element"/>
                <a:cs typeface="Artifakt Element"/>
              </a:rPr>
              <a:t>Stand,</a:t>
            </a:r>
            <a:r>
              <a:rPr dirty="0" sz="1100" spc="-3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then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choose</a:t>
            </a:r>
            <a:r>
              <a:rPr dirty="0" sz="1100" spc="-3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Post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Process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from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the </a:t>
            </a:r>
            <a:r>
              <a:rPr dirty="0" sz="1100">
                <a:latin typeface="Artifakt Element"/>
                <a:cs typeface="Artifakt Element"/>
              </a:rPr>
              <a:t>menu.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In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image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on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right,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notice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the</a:t>
            </a:r>
            <a:r>
              <a:rPr dirty="0" sz="1100" spc="50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NC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Program</a:t>
            </a:r>
            <a:r>
              <a:rPr dirty="0" sz="1100" spc="-3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needs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be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regenerated. </a:t>
            </a:r>
            <a:r>
              <a:rPr dirty="0" sz="1100">
                <a:latin typeface="Artifakt Element"/>
                <a:cs typeface="Artifakt Element"/>
              </a:rPr>
              <a:t>Fusion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will</a:t>
            </a:r>
            <a:r>
              <a:rPr dirty="0" sz="1100" spc="-3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automatically</a:t>
            </a:r>
            <a:r>
              <a:rPr dirty="0" sz="1100" spc="-3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regenerate</a:t>
            </a:r>
            <a:r>
              <a:rPr dirty="0" sz="1100" spc="-30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the </a:t>
            </a:r>
            <a:r>
              <a:rPr dirty="0" sz="1100">
                <a:latin typeface="Artifakt Element"/>
                <a:cs typeface="Artifakt Element"/>
              </a:rPr>
              <a:t>NC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program.</a:t>
            </a:r>
            <a:endParaRPr sz="1100">
              <a:latin typeface="Artifakt Element"/>
              <a:cs typeface="Artifakt Element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6164960" y="4962525"/>
            <a:ext cx="1837055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i="1">
                <a:latin typeface="Artifakt Element"/>
                <a:cs typeface="Artifakt Element"/>
              </a:rPr>
              <a:t>Figure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2.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Post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process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an</a:t>
            </a:r>
            <a:r>
              <a:rPr dirty="0" sz="900" spc="-2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NC</a:t>
            </a:r>
            <a:r>
              <a:rPr dirty="0" sz="900" spc="-25" i="1">
                <a:latin typeface="Artifakt Element"/>
                <a:cs typeface="Artifakt Element"/>
              </a:rPr>
              <a:t> </a:t>
            </a:r>
            <a:r>
              <a:rPr dirty="0" sz="900" spc="-20" i="1">
                <a:latin typeface="Artifakt Element"/>
                <a:cs typeface="Artifakt Element"/>
              </a:rPr>
              <a:t>code</a:t>
            </a:r>
            <a:endParaRPr sz="900">
              <a:latin typeface="Artifakt Element"/>
              <a:cs typeface="Artifakt Element"/>
            </a:endParaRPr>
          </a:p>
        </p:txBody>
      </p:sp>
      <p:sp>
        <p:nvSpPr>
          <p:cNvPr id="6" name="object 6" descr=""/>
          <p:cNvSpPr/>
          <p:nvPr/>
        </p:nvSpPr>
        <p:spPr>
          <a:xfrm>
            <a:off x="2001266" y="2966338"/>
            <a:ext cx="6059170" cy="6350"/>
          </a:xfrm>
          <a:custGeom>
            <a:avLst/>
            <a:gdLst/>
            <a:ahLst/>
            <a:cxnLst/>
            <a:rect l="l" t="t" r="r" b="b"/>
            <a:pathLst>
              <a:path w="6059170" h="6350">
                <a:moveTo>
                  <a:pt x="3144266" y="0"/>
                </a:moveTo>
                <a:lnTo>
                  <a:pt x="0" y="0"/>
                </a:lnTo>
                <a:lnTo>
                  <a:pt x="0" y="6096"/>
                </a:lnTo>
                <a:lnTo>
                  <a:pt x="3144266" y="6096"/>
                </a:lnTo>
                <a:lnTo>
                  <a:pt x="3144266" y="0"/>
                </a:lnTo>
                <a:close/>
              </a:path>
              <a:path w="6059170" h="6350">
                <a:moveTo>
                  <a:pt x="6058916" y="0"/>
                </a:moveTo>
                <a:lnTo>
                  <a:pt x="3150489" y="0"/>
                </a:lnTo>
                <a:lnTo>
                  <a:pt x="3144393" y="0"/>
                </a:lnTo>
                <a:lnTo>
                  <a:pt x="3144393" y="6096"/>
                </a:lnTo>
                <a:lnTo>
                  <a:pt x="3150489" y="6096"/>
                </a:lnTo>
                <a:lnTo>
                  <a:pt x="6058916" y="6096"/>
                </a:lnTo>
                <a:lnTo>
                  <a:pt x="6058916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7" name="object 7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212079" y="1138453"/>
            <a:ext cx="2777489" cy="1240891"/>
          </a:xfrm>
          <a:prstGeom prst="rect">
            <a:avLst/>
          </a:prstGeom>
        </p:spPr>
      </p:pic>
      <p:pic>
        <p:nvPicPr>
          <p:cNvPr id="8" name="object 8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286643" y="3156204"/>
            <a:ext cx="2684285" cy="1695450"/>
          </a:xfrm>
          <a:prstGeom prst="rect">
            <a:avLst/>
          </a:prstGeom>
        </p:spPr>
      </p:pic>
      <p:sp>
        <p:nvSpPr>
          <p:cNvPr id="9" name="object 9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0"/>
              <a:t> </a:t>
            </a:r>
            <a:r>
              <a:rPr dirty="0"/>
              <a:t>guide:</a:t>
            </a:r>
            <a:r>
              <a:rPr dirty="0" spc="-5"/>
              <a:t> </a:t>
            </a:r>
            <a:r>
              <a:rPr dirty="0"/>
              <a:t>Post</a:t>
            </a:r>
            <a:r>
              <a:rPr dirty="0" spc="-10"/>
              <a:t> </a:t>
            </a:r>
            <a:r>
              <a:rPr dirty="0"/>
              <a:t>process</a:t>
            </a:r>
            <a:r>
              <a:rPr dirty="0" spc="-5"/>
              <a:t> </a:t>
            </a:r>
            <a:r>
              <a:rPr dirty="0" spc="-10"/>
              <a:t>toolpaths</a:t>
            </a:r>
            <a:r>
              <a:rPr dirty="0"/>
              <a:t> Page</a:t>
            </a:r>
            <a:r>
              <a:rPr dirty="0" spc="229"/>
              <a:t> </a:t>
            </a:r>
            <a:fld id="{81D60167-4931-47E6-BA6A-407CBD079E47}" type="slidenum">
              <a:rPr dirty="0" spc="-50"/>
              <a:t>3</a:t>
            </a:fld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2055622" y="1090015"/>
            <a:ext cx="3021330" cy="1080135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241300" marR="5080" indent="-228600">
              <a:lnSpc>
                <a:spcPct val="125899"/>
              </a:lnSpc>
              <a:spcBef>
                <a:spcPts val="90"/>
              </a:spcBef>
            </a:pPr>
            <a:r>
              <a:rPr dirty="0" sz="1100" b="1">
                <a:latin typeface="Artifakt Element"/>
                <a:cs typeface="Artifakt Element"/>
              </a:rPr>
              <a:t>3.</a:t>
            </a:r>
            <a:r>
              <a:rPr dirty="0" sz="1100" spc="114" b="1">
                <a:latin typeface="Artifakt Element"/>
                <a:cs typeface="Artifakt Element"/>
              </a:rPr>
              <a:t>  </a:t>
            </a:r>
            <a:r>
              <a:rPr dirty="0" sz="1100">
                <a:latin typeface="Artifakt Element"/>
                <a:cs typeface="Artifakt Element"/>
              </a:rPr>
              <a:t>Fusion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uses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selected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post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convert </a:t>
            </a:r>
            <a:r>
              <a:rPr dirty="0" sz="1100">
                <a:latin typeface="Artifakt Element"/>
                <a:cs typeface="Artifakt Element"/>
              </a:rPr>
              <a:t>all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of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NC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program’s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selected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toolpaths </a:t>
            </a:r>
            <a:r>
              <a:rPr dirty="0" sz="1100">
                <a:latin typeface="Artifakt Element"/>
                <a:cs typeface="Artifakt Element"/>
              </a:rPr>
              <a:t>to </a:t>
            </a:r>
            <a:r>
              <a:rPr dirty="0" sz="1100" spc="-10">
                <a:latin typeface="Artifakt Element"/>
                <a:cs typeface="Artifakt Element"/>
              </a:rPr>
              <a:t>machine-</a:t>
            </a:r>
            <a:r>
              <a:rPr dirty="0" sz="1100">
                <a:latin typeface="Artifakt Element"/>
                <a:cs typeface="Artifakt Element"/>
              </a:rPr>
              <a:t>readable</a:t>
            </a:r>
            <a:r>
              <a:rPr dirty="0" sz="1100" spc="5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G-</a:t>
            </a:r>
            <a:r>
              <a:rPr dirty="0" sz="1100">
                <a:latin typeface="Artifakt Element"/>
                <a:cs typeface="Artifakt Element"/>
              </a:rPr>
              <a:t>Code.</a:t>
            </a:r>
            <a:r>
              <a:rPr dirty="0" sz="1100" spc="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This</a:t>
            </a:r>
            <a:r>
              <a:rPr dirty="0" sz="1100" spc="15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G-</a:t>
            </a:r>
            <a:r>
              <a:rPr dirty="0" sz="1100" spc="-20">
                <a:latin typeface="Artifakt Element"/>
                <a:cs typeface="Artifakt Element"/>
              </a:rPr>
              <a:t>Code </a:t>
            </a:r>
            <a:r>
              <a:rPr dirty="0" sz="1100">
                <a:latin typeface="Artifakt Element"/>
                <a:cs typeface="Artifakt Element"/>
              </a:rPr>
              <a:t>will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open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inside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an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external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code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editor </a:t>
            </a:r>
            <a:r>
              <a:rPr dirty="0" sz="1100" spc="-20">
                <a:latin typeface="Artifakt Element"/>
                <a:cs typeface="Artifakt Element"/>
              </a:rPr>
              <a:t>app.</a:t>
            </a:r>
            <a:endParaRPr sz="1100">
              <a:latin typeface="Artifakt Element"/>
              <a:cs typeface="Artifakt Element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6442328" y="3305683"/>
            <a:ext cx="1562100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i="1">
                <a:latin typeface="Artifakt Element"/>
                <a:cs typeface="Artifakt Element"/>
              </a:rPr>
              <a:t>Figure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3.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Inspect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the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G-</a:t>
            </a:r>
            <a:r>
              <a:rPr dirty="0" sz="900" spc="-20" i="1">
                <a:latin typeface="Artifakt Element"/>
                <a:cs typeface="Artifakt Element"/>
              </a:rPr>
              <a:t>Code</a:t>
            </a:r>
            <a:endParaRPr sz="900">
              <a:latin typeface="Artifakt Element"/>
              <a:cs typeface="Artifakt Element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2055622" y="3923258"/>
            <a:ext cx="2715260" cy="8686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241300" marR="5080" indent="-228600">
              <a:lnSpc>
                <a:spcPct val="125800"/>
              </a:lnSpc>
              <a:spcBef>
                <a:spcPts val="95"/>
              </a:spcBef>
            </a:pPr>
            <a:r>
              <a:rPr dirty="0" sz="1100" b="1">
                <a:latin typeface="Artifakt Element"/>
                <a:cs typeface="Artifakt Element"/>
              </a:rPr>
              <a:t>4.</a:t>
            </a:r>
            <a:r>
              <a:rPr dirty="0" sz="1100" spc="120" b="1">
                <a:latin typeface="Artifakt Element"/>
                <a:cs typeface="Artifakt Element"/>
              </a:rPr>
              <a:t> 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program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name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and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number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are </a:t>
            </a:r>
            <a:r>
              <a:rPr dirty="0" sz="1100">
                <a:latin typeface="Artifakt Element"/>
                <a:cs typeface="Artifakt Element"/>
              </a:rPr>
              <a:t>displayed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on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Line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2.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comment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is </a:t>
            </a:r>
            <a:r>
              <a:rPr dirty="0" sz="1100">
                <a:latin typeface="Artifakt Element"/>
                <a:cs typeface="Artifakt Element"/>
              </a:rPr>
              <a:t>displayed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on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Line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3,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and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tools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are </a:t>
            </a:r>
            <a:r>
              <a:rPr dirty="0" sz="1100">
                <a:latin typeface="Artifakt Element"/>
                <a:cs typeface="Artifakt Element"/>
              </a:rPr>
              <a:t>described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on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Lines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4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through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9.</a:t>
            </a:r>
            <a:endParaRPr sz="1100">
              <a:latin typeface="Artifakt Element"/>
              <a:cs typeface="Artifakt Element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5460872" y="5387720"/>
            <a:ext cx="2540000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i="1">
                <a:latin typeface="Artifakt Element"/>
                <a:cs typeface="Artifakt Element"/>
              </a:rPr>
              <a:t>Figure</a:t>
            </a:r>
            <a:r>
              <a:rPr dirty="0" sz="900" spc="-1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4.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Notice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the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name,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comment,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and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spc="-20" i="1">
                <a:latin typeface="Artifakt Element"/>
                <a:cs typeface="Artifakt Element"/>
              </a:rPr>
              <a:t>tools</a:t>
            </a:r>
            <a:endParaRPr sz="900">
              <a:latin typeface="Artifakt Element"/>
              <a:cs typeface="Artifakt Element"/>
            </a:endParaRPr>
          </a:p>
        </p:txBody>
      </p:sp>
      <p:sp>
        <p:nvSpPr>
          <p:cNvPr id="6" name="object 6" descr=""/>
          <p:cNvSpPr/>
          <p:nvPr/>
        </p:nvSpPr>
        <p:spPr>
          <a:xfrm>
            <a:off x="2001266" y="3783202"/>
            <a:ext cx="6059170" cy="6350"/>
          </a:xfrm>
          <a:custGeom>
            <a:avLst/>
            <a:gdLst/>
            <a:ahLst/>
            <a:cxnLst/>
            <a:rect l="l" t="t" r="r" b="b"/>
            <a:pathLst>
              <a:path w="6059170" h="6350">
                <a:moveTo>
                  <a:pt x="3144266" y="0"/>
                </a:moveTo>
                <a:lnTo>
                  <a:pt x="0" y="0"/>
                </a:lnTo>
                <a:lnTo>
                  <a:pt x="0" y="6096"/>
                </a:lnTo>
                <a:lnTo>
                  <a:pt x="3144266" y="6096"/>
                </a:lnTo>
                <a:lnTo>
                  <a:pt x="3144266" y="0"/>
                </a:lnTo>
                <a:close/>
              </a:path>
              <a:path w="6059170" h="6350">
                <a:moveTo>
                  <a:pt x="6058916" y="0"/>
                </a:moveTo>
                <a:lnTo>
                  <a:pt x="3150489" y="0"/>
                </a:lnTo>
                <a:lnTo>
                  <a:pt x="3144393" y="0"/>
                </a:lnTo>
                <a:lnTo>
                  <a:pt x="3144393" y="6096"/>
                </a:lnTo>
                <a:lnTo>
                  <a:pt x="3150489" y="6096"/>
                </a:lnTo>
                <a:lnTo>
                  <a:pt x="6058916" y="6096"/>
                </a:lnTo>
                <a:lnTo>
                  <a:pt x="6058916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7" name="object 7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212079" y="1138427"/>
            <a:ext cx="2777489" cy="2048637"/>
          </a:xfrm>
          <a:prstGeom prst="rect">
            <a:avLst/>
          </a:prstGeom>
        </p:spPr>
      </p:pic>
      <p:pic>
        <p:nvPicPr>
          <p:cNvPr id="8" name="object 8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212079" y="3971544"/>
            <a:ext cx="2777489" cy="1304290"/>
          </a:xfrm>
          <a:prstGeom prst="rect">
            <a:avLst/>
          </a:prstGeom>
        </p:spPr>
      </p:pic>
      <p:sp>
        <p:nvSpPr>
          <p:cNvPr id="9" name="object 9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0"/>
              <a:t> </a:t>
            </a:r>
            <a:r>
              <a:rPr dirty="0"/>
              <a:t>guide:</a:t>
            </a:r>
            <a:r>
              <a:rPr dirty="0" spc="-5"/>
              <a:t> </a:t>
            </a:r>
            <a:r>
              <a:rPr dirty="0"/>
              <a:t>Post</a:t>
            </a:r>
            <a:r>
              <a:rPr dirty="0" spc="-10"/>
              <a:t> </a:t>
            </a:r>
            <a:r>
              <a:rPr dirty="0"/>
              <a:t>process</a:t>
            </a:r>
            <a:r>
              <a:rPr dirty="0" spc="-5"/>
              <a:t> </a:t>
            </a:r>
            <a:r>
              <a:rPr dirty="0" spc="-10"/>
              <a:t>toolpaths</a:t>
            </a:r>
            <a:r>
              <a:rPr dirty="0"/>
              <a:t> Page</a:t>
            </a:r>
            <a:r>
              <a:rPr dirty="0" spc="229"/>
              <a:t> </a:t>
            </a:r>
            <a:fld id="{81D60167-4931-47E6-BA6A-407CBD079E47}" type="slidenum">
              <a:rPr dirty="0" spc="-50"/>
              <a:t>3</a:t>
            </a:fld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2055622" y="1090015"/>
            <a:ext cx="3005455" cy="1503045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241300" marR="5080" indent="-228600">
              <a:lnSpc>
                <a:spcPct val="125899"/>
              </a:lnSpc>
              <a:spcBef>
                <a:spcPts val="90"/>
              </a:spcBef>
            </a:pPr>
            <a:r>
              <a:rPr dirty="0" sz="1100" b="1">
                <a:latin typeface="Artifakt Element"/>
                <a:cs typeface="Artifakt Element"/>
              </a:rPr>
              <a:t>5.</a:t>
            </a:r>
            <a:r>
              <a:rPr dirty="0" sz="1100" spc="130" b="1">
                <a:latin typeface="Artifakt Element"/>
                <a:cs typeface="Artifakt Element"/>
              </a:rPr>
              <a:t> 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first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operation’s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name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is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on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Line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14,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tool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is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on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Line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15,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spindle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speed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is </a:t>
            </a:r>
            <a:r>
              <a:rPr dirty="0" sz="1100">
                <a:latin typeface="Artifakt Element"/>
                <a:cs typeface="Artifakt Element"/>
              </a:rPr>
              <a:t>on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Line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16,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and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WCS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location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is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on</a:t>
            </a:r>
            <a:r>
              <a:rPr dirty="0" sz="1100" spc="50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Line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18.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Explore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code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make</a:t>
            </a:r>
            <a:r>
              <a:rPr dirty="0" sz="1100" spc="-20">
                <a:latin typeface="Artifakt Element"/>
                <a:cs typeface="Artifakt Element"/>
              </a:rPr>
              <a:t> sure </a:t>
            </a:r>
            <a:r>
              <a:rPr dirty="0" sz="1100">
                <a:latin typeface="Artifakt Element"/>
                <a:cs typeface="Artifakt Element"/>
              </a:rPr>
              <a:t>everything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looks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appropriate,</a:t>
            </a:r>
            <a:r>
              <a:rPr dirty="0" sz="1100" spc="-3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then</a:t>
            </a:r>
            <a:r>
              <a:rPr dirty="0" sz="1100" spc="-20">
                <a:latin typeface="Artifakt Element"/>
                <a:cs typeface="Artifakt Element"/>
              </a:rPr>
              <a:t> save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file.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This file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can be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sent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the </a:t>
            </a:r>
            <a:r>
              <a:rPr dirty="0" sz="1100">
                <a:latin typeface="Artifakt Element"/>
                <a:cs typeface="Artifakt Element"/>
              </a:rPr>
              <a:t>machine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that will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cut the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parts.</a:t>
            </a:r>
            <a:endParaRPr sz="1100">
              <a:latin typeface="Artifakt Element"/>
              <a:cs typeface="Artifakt Element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6443853" y="2758566"/>
            <a:ext cx="1558925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i="1">
                <a:latin typeface="Artifakt Element"/>
                <a:cs typeface="Artifakt Element"/>
              </a:rPr>
              <a:t>Figure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5.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Inspect</a:t>
            </a:r>
            <a:r>
              <a:rPr dirty="0" sz="900" spc="-2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the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G-</a:t>
            </a:r>
            <a:r>
              <a:rPr dirty="0" sz="900" spc="-20" i="1">
                <a:latin typeface="Artifakt Element"/>
                <a:cs typeface="Artifakt Element"/>
              </a:rPr>
              <a:t>Code</a:t>
            </a:r>
            <a:endParaRPr sz="900">
              <a:latin typeface="Artifakt Element"/>
              <a:cs typeface="Artifakt Element"/>
            </a:endParaRPr>
          </a:p>
        </p:txBody>
      </p:sp>
      <p:pic>
        <p:nvPicPr>
          <p:cNvPr id="4" name="object 4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212079" y="1138427"/>
            <a:ext cx="2777489" cy="1508887"/>
          </a:xfrm>
          <a:prstGeom prst="rect">
            <a:avLst/>
          </a:prstGeom>
        </p:spPr>
      </p:pic>
      <p:sp>
        <p:nvSpPr>
          <p:cNvPr id="5" name="object 5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0"/>
              <a:t> </a:t>
            </a:r>
            <a:r>
              <a:rPr dirty="0"/>
              <a:t>guide:</a:t>
            </a:r>
            <a:r>
              <a:rPr dirty="0" spc="-5"/>
              <a:t> </a:t>
            </a:r>
            <a:r>
              <a:rPr dirty="0"/>
              <a:t>Post</a:t>
            </a:r>
            <a:r>
              <a:rPr dirty="0" spc="-10"/>
              <a:t> </a:t>
            </a:r>
            <a:r>
              <a:rPr dirty="0"/>
              <a:t>process</a:t>
            </a:r>
            <a:r>
              <a:rPr dirty="0" spc="-5"/>
              <a:t> </a:t>
            </a:r>
            <a:r>
              <a:rPr dirty="0" spc="-10"/>
              <a:t>toolpaths</a:t>
            </a:r>
            <a:r>
              <a:rPr dirty="0"/>
              <a:t> Page</a:t>
            </a:r>
            <a:r>
              <a:rPr dirty="0" spc="229"/>
              <a:t> </a:t>
            </a:r>
            <a:fld id="{81D60167-4931-47E6-BA6A-407CBD079E47}" type="slidenum">
              <a:rPr dirty="0" spc="-50"/>
              <a:t>3</a:t>
            </a:fld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0FB82BBE10D4246B6F9E34DCB3DD665" ma:contentTypeVersion="13" ma:contentTypeDescription="Create a new document." ma:contentTypeScope="" ma:versionID="d228a60888aa89e672c2f36105b87892">
  <xsd:schema xmlns:xsd="http://www.w3.org/2001/XMLSchema" xmlns:xs="http://www.w3.org/2001/XMLSchema" xmlns:p="http://schemas.microsoft.com/office/2006/metadata/properties" xmlns:ns2="d5050065-5660-4611-a639-a0721ffd8a8c" xmlns:ns3="10a7b085-cd6c-49bc-a353-f9de308ea303" targetNamespace="http://schemas.microsoft.com/office/2006/metadata/properties" ma:root="true" ma:fieldsID="02292d135accbb2fd843cbe3f1e4414e" ns2:_="" ns3:_="">
    <xsd:import namespace="d5050065-5660-4611-a639-a0721ffd8a8c"/>
    <xsd:import namespace="10a7b085-cd6c-49bc-a353-f9de308ea30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LengthInSeconds" minOccurs="0"/>
                <xsd:element ref="ns2:MediaServiceDateTaken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5050065-5660-4611-a639-a0721ffd8a8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LengthInSeconds" ma:index="1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DateTaken" ma:index="1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lcf76f155ced4ddcb4097134ff3c332f" ma:index="13" nillable="true" ma:taxonomy="true" ma:internalName="lcf76f155ced4ddcb4097134ff3c332f" ma:taxonomyFieldName="MediaServiceImageTags" ma:displayName="Image Tags" ma:readOnly="false" ma:fieldId="{5cf76f15-5ced-4ddc-b409-7134ff3c332f}" ma:taxonomyMulti="true" ma:sspId="6a37fd13-9c92-403b-9679-d9988d4e14d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8" nillable="true" ma:displayName="Location" ma:indexed="true" ma:internalName="MediaServiceLocation" ma:readOnly="true">
      <xsd:simpleType>
        <xsd:restriction base="dms:Text"/>
      </xsd:simpleType>
    </xsd:element>
    <xsd:element name="MediaServiceObjectDetectorVersions" ma:index="19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0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0a7b085-cd6c-49bc-a353-f9de308ea303" elementFormDefault="qualified">
    <xsd:import namespace="http://schemas.microsoft.com/office/2006/documentManagement/types"/>
    <xsd:import namespace="http://schemas.microsoft.com/office/infopath/2007/PartnerControls"/>
    <xsd:element name="TaxCatchAll" ma:index="14" nillable="true" ma:displayName="Taxonomy Catch All Column" ma:hidden="true" ma:list="{4df43f57-58d2-4c4a-bfa2-d35c5d7bb426}" ma:internalName="TaxCatchAll" ma:showField="CatchAllData" ma:web="10a7b085-cd6c-49bc-a353-f9de308ea30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d5050065-5660-4611-a639-a0721ffd8a8c">
      <Terms xmlns="http://schemas.microsoft.com/office/infopath/2007/PartnerControls"/>
    </lcf76f155ced4ddcb4097134ff3c332f>
    <TaxCatchAll xmlns="10a7b085-cd6c-49bc-a353-f9de308ea303" xsi:nil="true"/>
  </documentManagement>
</p:properties>
</file>

<file path=customXml/itemProps1.xml><?xml version="1.0" encoding="utf-8"?>
<ds:datastoreItem xmlns:ds="http://schemas.openxmlformats.org/officeDocument/2006/customXml" ds:itemID="{A1FA06E8-C8A6-4178-B552-D9E03CAA0970}"/>
</file>

<file path=customXml/itemProps2.xml><?xml version="1.0" encoding="utf-8"?>
<ds:datastoreItem xmlns:ds="http://schemas.openxmlformats.org/officeDocument/2006/customXml" ds:itemID="{A33F5401-117A-46A3-8757-466812C81A92}"/>
</file>

<file path=customXml/itemProps3.xml><?xml version="1.0" encoding="utf-8"?>
<ds:datastoreItem xmlns:ds="http://schemas.openxmlformats.org/officeDocument/2006/customXml" ds:itemID="{797E7AA5-C209-4856-9E3A-CF72AAA5386D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Stephanie Acosta Mohammadi</dc:creator>
  <dcterms:created xsi:type="dcterms:W3CDTF">2025-06-13T00:55:43Z</dcterms:created>
  <dcterms:modified xsi:type="dcterms:W3CDTF">2025-06-13T00:55:43Z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2025-06-12T00:00:00Z</vt:filetime>
  </property>
  <property fmtid="{D5CDD505-2E9C-101B-9397-08002B2CF9AE}" pid="3" name="Creator">
    <vt:lpwstr>Microsoft® Word for Microsoft 365</vt:lpwstr>
  </property>
  <property fmtid="{D5CDD505-2E9C-101B-9397-08002B2CF9AE}" pid="4" name="LastSaved">
    <vt:filetime>2025-06-13T00:00:00Z</vt:filetime>
  </property>
  <property fmtid="{D5CDD505-2E9C-101B-9397-08002B2CF9AE}" pid="5" name="Producer">
    <vt:lpwstr>Microsoft® Word for Microsoft 365</vt:lpwstr>
  </property>
  <property fmtid="{D5CDD505-2E9C-101B-9397-08002B2CF9AE}" pid="6" name="ContentTypeId">
    <vt:lpwstr>0x01010090FB82BBE10D4246B6F9E34DCB3DD665</vt:lpwstr>
  </property>
</Properties>
</file>